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277" r:id="rId3"/>
    <p:sldId id="281" r:id="rId4"/>
  </p:sldIdLst>
  <p:sldSz cx="6858000" cy="9144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68900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622" y="-1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6" y="0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/>
          <a:lstStyle>
            <a:lvl1pPr algn="r">
              <a:defRPr sz="1200"/>
            </a:lvl1pPr>
          </a:lstStyle>
          <a:p>
            <a:fld id="{8A094AF6-5BE0-40E1-9CDC-6AB5D70BE593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2500" y="701675"/>
            <a:ext cx="263207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25" tIns="46962" rIns="93925" bIns="469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25" tIns="46962" rIns="93925" bIns="469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93296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6" y="8893296"/>
            <a:ext cx="3066733" cy="468154"/>
          </a:xfrm>
          <a:prstGeom prst="rect">
            <a:avLst/>
          </a:prstGeom>
        </p:spPr>
        <p:txBody>
          <a:bodyPr vert="horz" lIns="93925" tIns="46962" rIns="93925" bIns="46962" rtlCol="0" anchor="b"/>
          <a:lstStyle>
            <a:lvl1pPr algn="r">
              <a:defRPr sz="1200"/>
            </a:lvl1pPr>
          </a:lstStyle>
          <a:p>
            <a:fld id="{48620E15-5373-44B9-89EC-C692A96529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183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5502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195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089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175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321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6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1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0247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737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62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283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537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817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89BA-A4FD-4DF7-89D2-7E5F54C918D9}" type="datetimeFigureOut">
              <a:rPr lang="en-US" smtClean="0"/>
              <a:pPr/>
              <a:t>11/9/2015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CC9FA-21F2-4066-B822-652BF59C52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6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6858000" cy="838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Stress Defense &amp; Recovery  </a:t>
            </a:r>
            <a:r>
              <a:rPr lang="en-US" sz="3100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  <a:latin typeface="HANA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2514600" cy="140817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US" sz="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MS Reference Sans Serif" pitchFamily="34" charset="0"/>
                <a:cs typeface="Arial" pitchFamily="34" charset="0"/>
              </a:rPr>
              <a:t>TAP</a:t>
            </a:r>
            <a:r>
              <a:rPr lang="en-US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TURF ACTION PLAN</a:t>
            </a:r>
          </a:p>
          <a:p>
            <a:pPr algn="ctr"/>
            <a:endParaRPr lang="en-US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9297" y="6564422"/>
            <a:ext cx="138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Healthy Turf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8839200"/>
            <a:ext cx="6858000" cy="0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0413" y="3962399"/>
            <a:ext cx="182880" cy="1828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0413" y="6324600"/>
            <a:ext cx="182880" cy="1828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1" y="3810000"/>
            <a:ext cx="4789256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ENERGY</a:t>
            </a:r>
          </a:p>
          <a:p>
            <a:endParaRPr lang="en-US" sz="8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Protesyn </a:t>
            </a:r>
            <a:r>
              <a:rPr lang="en-US" dirty="0">
                <a:latin typeface="Arial" pitchFamily="34" charset="0"/>
                <a:cs typeface="Arial" pitchFamily="34" charset="0"/>
              </a:rPr>
              <a:t>provides vitamins, simple and complex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carbohydrates and </a:t>
            </a:r>
            <a:r>
              <a:rPr lang="en-US" dirty="0">
                <a:latin typeface="Arial" pitchFamily="34" charset="0"/>
                <a:cs typeface="Arial" pitchFamily="34" charset="0"/>
              </a:rPr>
              <a:t>all of the essential L-amino acids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required </a:t>
            </a:r>
            <a:r>
              <a:rPr lang="en-US" dirty="0">
                <a:latin typeface="Arial" pitchFamily="34" charset="0"/>
                <a:cs typeface="Arial" pitchFamily="34" charset="0"/>
              </a:rPr>
              <a:t>to produce complete mature proteins.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This helps </a:t>
            </a:r>
            <a:r>
              <a:rPr lang="en-US" dirty="0">
                <a:latin typeface="Arial" pitchFamily="34" charset="0"/>
                <a:cs typeface="Arial" pitchFamily="34" charset="0"/>
              </a:rPr>
              <a:t>to preserve the plant’s strength and energy.</a:t>
            </a:r>
          </a:p>
          <a:p>
            <a:endParaRPr lang="en-US" sz="16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DEFENSE &amp; RECOVERY</a:t>
            </a:r>
          </a:p>
          <a:p>
            <a:endParaRPr lang="en-US" sz="8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Floradox Pro </a:t>
            </a:r>
            <a:r>
              <a:rPr lang="en-US" dirty="0">
                <a:latin typeface="Arial" pitchFamily="34" charset="0"/>
                <a:cs typeface="Arial" pitchFamily="34" charset="0"/>
              </a:rPr>
              <a:t>provides the building blocks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to </a:t>
            </a:r>
            <a:r>
              <a:rPr lang="en-US" dirty="0">
                <a:latin typeface="Arial" pitchFamily="34" charset="0"/>
                <a:cs typeface="Arial" pitchFamily="34" charset="0"/>
              </a:rPr>
              <a:t>generate defensive and recuperative proteins.  Includes glycomics, antioxidants, biostimulants and specific amino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acids providing </a:t>
            </a:r>
            <a:r>
              <a:rPr lang="en-US" dirty="0">
                <a:latin typeface="Arial" pitchFamily="34" charset="0"/>
                <a:cs typeface="Arial" pitchFamily="34" charset="0"/>
              </a:rPr>
              <a:t>a constant supply of energy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8" y="236003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“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Fungicides Kill Pathogens”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8471395"/>
            <a:ext cx="1524000" cy="6726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58" r="42747" b="47971"/>
          <a:stretch/>
        </p:blipFill>
        <p:spPr bwMode="auto">
          <a:xfrm>
            <a:off x="2560320" y="-1"/>
            <a:ext cx="4297680" cy="138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56" y="2894689"/>
            <a:ext cx="68579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Fungicides are designed to kill specific pathogens</a:t>
            </a:r>
          </a:p>
          <a:p>
            <a:pPr algn="ctr"/>
            <a:r>
              <a:rPr lang="en-US" sz="15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ut do nothing to help the plant recovery.  Give the plant                                                     the ammunition to fight it’s own battles.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2ECD5"/>
              </a:clrFrom>
              <a:clrTo>
                <a:srgbClr val="F2ECD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43" r="48274"/>
          <a:stretch/>
        </p:blipFill>
        <p:spPr bwMode="auto">
          <a:xfrm>
            <a:off x="5475057" y="3962399"/>
            <a:ext cx="925743" cy="1828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536" y="6705600"/>
            <a:ext cx="1076793" cy="11470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36542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6858000" cy="838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Summer Stress Recovery  </a:t>
            </a:r>
            <a:r>
              <a:rPr lang="en-US" sz="3100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  <a:latin typeface="HANA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2514600" cy="140817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US" sz="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MS Reference Sans Serif" pitchFamily="34" charset="0"/>
                <a:cs typeface="Arial" pitchFamily="34" charset="0"/>
              </a:rPr>
              <a:t>TAP</a:t>
            </a:r>
            <a:r>
              <a:rPr lang="en-US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TURF ACTION PLAN</a:t>
            </a:r>
          </a:p>
          <a:p>
            <a:pPr algn="ctr"/>
            <a:endParaRPr lang="en-US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9297" y="6564422"/>
            <a:ext cx="138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Healthy Turf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8839200"/>
            <a:ext cx="6858000" cy="0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42672" y="3642099"/>
            <a:ext cx="182880" cy="1828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0413" y="5216437"/>
            <a:ext cx="182880" cy="1828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79147" y="7062651"/>
            <a:ext cx="182880" cy="1828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90600" y="3505200"/>
            <a:ext cx="5334000" cy="5155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ENERGY</a:t>
            </a:r>
          </a:p>
          <a:p>
            <a:endParaRPr lang="en-US" sz="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500" b="1" dirty="0">
                <a:latin typeface="Arial" pitchFamily="34" charset="0"/>
                <a:cs typeface="Arial" pitchFamily="34" charset="0"/>
              </a:rPr>
              <a:t>Protesyn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provides vitamins, simple and complex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carbohydrates and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all of the essential L-amino acids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required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to produce complete mature proteins. This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                           helps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to preserve the plant’s strength and energy.</a:t>
            </a:r>
          </a:p>
          <a:p>
            <a:endParaRPr lang="en-US" sz="16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CELLULAR STRENGTH</a:t>
            </a:r>
          </a:p>
          <a:p>
            <a:endParaRPr lang="en-US" sz="4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500" b="1" dirty="0">
                <a:latin typeface="Arial" pitchFamily="34" charset="0"/>
                <a:cs typeface="Arial" pitchFamily="34" charset="0"/>
              </a:rPr>
              <a:t>Perk Up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provides readily available calcium, simple and complex carbohydrates to assist in reducing photosynthetic and respiration stress.  Helps to link pectin chains to strengthen cell walls. Also includes a patented biostimulant package to improve overall stress tolerance.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DEFENSE &amp; RECOVERY</a:t>
            </a:r>
          </a:p>
          <a:p>
            <a:endParaRPr lang="en-US" sz="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500" b="1" dirty="0">
                <a:latin typeface="Arial" pitchFamily="34" charset="0"/>
                <a:cs typeface="Arial" pitchFamily="34" charset="0"/>
              </a:rPr>
              <a:t>Floradox Pro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provides the building blocks to generate defensive and recuperative proteins.  Includes glycomics, antioxidants, biostimulants and specific amino 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acids providing </a:t>
            </a:r>
            <a:r>
              <a:rPr lang="en-US" sz="1500" dirty="0">
                <a:latin typeface="Arial" pitchFamily="34" charset="0"/>
                <a:cs typeface="Arial" pitchFamily="34" charset="0"/>
              </a:rPr>
              <a:t>a constant supply of energy</a:t>
            </a:r>
            <a:r>
              <a:rPr lang="en-US" sz="15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500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8" y="2360039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BEST DEFENSE IS A GOOD OFFENSE”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8471395"/>
            <a:ext cx="1524000" cy="6726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258" r="42747" b="47971"/>
          <a:stretch/>
        </p:blipFill>
        <p:spPr bwMode="auto">
          <a:xfrm>
            <a:off x="2560320" y="-1"/>
            <a:ext cx="4297680" cy="138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356" y="2710951"/>
            <a:ext cx="6857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Rising temperatures &amp; humidity levels, along</a:t>
            </a:r>
          </a:p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with aggressive maintenance, increase plant stress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17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0"/>
            <a:ext cx="6858000" cy="8382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3100" dirty="0" smtClean="0">
                <a:solidFill>
                  <a:schemeClr val="bg1"/>
                </a:solidFill>
                <a:latin typeface="Microsoft Sans Serif" panose="020B0604020202020204" pitchFamily="34" charset="0"/>
                <a:cs typeface="Microsoft Sans Serif" panose="020B0604020202020204" pitchFamily="34" charset="0"/>
              </a:rPr>
              <a:t>Summer Stress Recovery  </a:t>
            </a:r>
            <a:r>
              <a:rPr lang="en-US" sz="3100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HANA" pitchFamily="2" charset="0"/>
                <a:cs typeface="Arial" pitchFamily="34" charset="0"/>
              </a:rPr>
            </a:br>
            <a:endParaRPr lang="en-US" dirty="0">
              <a:solidFill>
                <a:schemeClr val="bg1"/>
              </a:solidFill>
              <a:latin typeface="HANA" pitchFamily="2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1"/>
            <a:ext cx="2514600" cy="1408176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endParaRPr lang="en-US" sz="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6000" b="1" dirty="0" smtClean="0">
                <a:solidFill>
                  <a:srgbClr val="FFC000"/>
                </a:solidFill>
                <a:latin typeface="MS Reference Sans Serif" pitchFamily="34" charset="0"/>
                <a:cs typeface="Arial" pitchFamily="34" charset="0"/>
              </a:rPr>
              <a:t>TAP</a:t>
            </a:r>
            <a:r>
              <a:rPr lang="en-US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 smtClean="0">
                <a:latin typeface="Arial Narrow" pitchFamily="34" charset="0"/>
                <a:cs typeface="Arial" pitchFamily="34" charset="0"/>
              </a:rPr>
              <a:t>TURF ACTION PLAN</a:t>
            </a:r>
          </a:p>
          <a:p>
            <a:pPr algn="ctr"/>
            <a:endParaRPr lang="en-US" sz="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9297" y="6564422"/>
            <a:ext cx="138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Healthy Turf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8839200"/>
            <a:ext cx="6858000" cy="0"/>
          </a:xfrm>
          <a:prstGeom prst="line">
            <a:avLst/>
          </a:prstGeom>
          <a:ln w="1270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25913" y="3617889"/>
            <a:ext cx="182880" cy="1828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17528" y="4800600"/>
            <a:ext cx="182880" cy="1828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25255" y="6183086"/>
            <a:ext cx="182880" cy="182880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85800" y="3505200"/>
            <a:ext cx="6106764" cy="510909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ENERGY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Protesyn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provides vitamins, simple and complex carbohydrates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and                              all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of the essential L-amino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acids required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 produce complete mature proteins. This helps to preserve the plant’s strength and energy.</a:t>
            </a:r>
          </a:p>
          <a:p>
            <a:endParaRPr lang="en-US" sz="16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CELLULAR STRENGTH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Perk Up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provides readily available calcium, simple and complex carbohydrates to assist in reducing photosynthetic and respiration stress.  Helps to link pectin chains to strengthen cell walls. Also includes a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   patented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biostimulant package to improve overall stress tolerance.</a:t>
            </a:r>
          </a:p>
          <a:p>
            <a:endParaRPr lang="en-US" sz="16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WEAR RESISTANCE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PK Fight 0-0-28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 provides immediately available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potassium phosphite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which aids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tolerance to drought, high temperatures, wear and salinity stresses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DEFENSE &amp; RECOVERY</a:t>
            </a:r>
          </a:p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Floradox Pro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provides the building blocks to generate defensive and recuperative proteins.  Includes glycomics, antioxidants, biostimulants                     and specific amino acids providing  a constant supply of energy.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78" y="2360039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BEST DEFENSE IS A GOOD OFFENSE”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8471395"/>
            <a:ext cx="1524000" cy="67260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79" y="2729371"/>
            <a:ext cx="6857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Rising temperatures &amp; humidity levels, along</a:t>
            </a:r>
          </a:p>
          <a:p>
            <a:pPr algn="ctr"/>
            <a:r>
              <a:rPr lang="en-US" sz="1500" dirty="0" smtClean="0">
                <a:latin typeface="Arial" pitchFamily="34" charset="0"/>
                <a:cs typeface="Arial" pitchFamily="34" charset="0"/>
              </a:rPr>
              <a:t>with aggressive maintenance, increase plant stress</a:t>
            </a:r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10" y="7395419"/>
            <a:ext cx="2079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15" y="-8709"/>
            <a:ext cx="4322763" cy="1416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6366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2494</TotalTime>
  <Words>411</Words>
  <Application>Microsoft Office PowerPoint</Application>
  <PresentationFormat>On-screen Show (4:3)</PresentationFormat>
  <Paragraphs>51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           Stress Defense &amp; Recovery    </vt:lpstr>
      <vt:lpstr>           Summer Stress Recovery    </vt:lpstr>
      <vt:lpstr>           Summer Stress Recovery   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STRESS (Due to limited roots and poor carbohydrate reserves)</dc:title>
  <dc:creator>Jeffry Knapp</dc:creator>
  <cp:lastModifiedBy>David Hunter</cp:lastModifiedBy>
  <cp:revision>67</cp:revision>
  <cp:lastPrinted>2015-06-04T21:14:16Z</cp:lastPrinted>
  <dcterms:created xsi:type="dcterms:W3CDTF">2011-06-15T16:20:16Z</dcterms:created>
  <dcterms:modified xsi:type="dcterms:W3CDTF">2015-11-10T01:41:14Z</dcterms:modified>
</cp:coreProperties>
</file>